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7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94"/>
    <p:restoredTop sz="96327"/>
  </p:normalViewPr>
  <p:slideViewPr>
    <p:cSldViewPr snapToGrid="0">
      <p:cViewPr varScale="1">
        <p:scale>
          <a:sx n="220" d="100"/>
          <a:sy n="220" d="100"/>
        </p:scale>
        <p:origin x="192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120C3-3DCB-4546-A397-0C42DDA5F3C0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D0D2C-DFBC-1043-A38E-2A83235B3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22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1933439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" name="Rectangle 1" title="Decorative"/>
          <p:cNvSpPr/>
          <p:nvPr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25285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" name="Rectangle 1" title="Decorative"/>
          <p:cNvSpPr/>
          <p:nvPr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482183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en-GB" noProof="0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1309793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en-GB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59095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en-GB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23675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3" name="Rectangle 2" title="Decorative"/>
          <p:cNvSpPr/>
          <p:nvPr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Click to edit Master </a:t>
            </a:r>
            <a:br>
              <a:rPr lang="en-GB" noProof="0" dirty="0"/>
            </a:br>
            <a:r>
              <a:rPr lang="en-GB" noProof="0" dirty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 dirty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en-GB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154982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09103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en-GB" noProof="0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8525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en-GB" noProof="0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 rtlCol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 rtlCol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32771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1" name="Rectangle 10" title="Decorative"/>
          <p:cNvSpPr/>
          <p:nvPr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9745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1156237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en-GB" noProof="0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13182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n-GB" noProof="0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en-GB" noProof="0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rtlCol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630028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n-GB" noProof="0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n-GB" noProof="0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en-GB" noProof="0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26108710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n-GB" noProof="0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n-GB" noProof="0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en-GB" noProof="0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29272909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23888897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n-GB" noProof="0" dirty="0"/>
              <a:t>Click to </a:t>
            </a:r>
            <a:br>
              <a:rPr lang="en-GB" noProof="0" dirty="0"/>
            </a:br>
            <a:r>
              <a:rPr lang="en-GB" noProof="0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40697800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197198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790014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GB" sz="1400" b="0" i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Click to </a:t>
            </a:r>
            <a:br>
              <a:rPr lang="en-GB" noProof="0" dirty="0"/>
            </a:br>
            <a:r>
              <a:rPr lang="en-GB" noProof="0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63651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 rtlCol="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397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" name="Rectangle 7" title="Decorative"/>
          <p:cNvSpPr/>
          <p:nvPr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rtlCol="0"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11981628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43932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1061199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39866781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090093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388063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605008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050173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Rectangle 4"/>
          <p:cNvSpPr/>
          <p:nvPr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8359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Rectangle 4" title="Decorative"/>
          <p:cNvSpPr/>
          <p:nvPr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332454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Rectangle 4" title="Decorative"/>
          <p:cNvSpPr/>
          <p:nvPr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19574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  <p:sp>
        <p:nvSpPr>
          <p:cNvPr id="2" name="Rectangle 1" title="Decorative"/>
          <p:cNvSpPr/>
          <p:nvPr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761052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n-GB" noProof="0"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en-GB" noProof="0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0952637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n-GB" noProof="0"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en-GB" noProof="0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7749561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n-GB" noProof="0"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en-GB" noProof="0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41590070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750019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715080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332522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9121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GB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 dirty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714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en-GB" noProof="0" dirty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 dirty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15144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GB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en-GB" noProof="0" dirty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148081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  <p:sp>
        <p:nvSpPr>
          <p:cNvPr id="7" name="Rectangle 6" title="Decorative"/>
          <p:cNvSpPr/>
          <p:nvPr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801894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en-GB" noProof="0" dirty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72284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GB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en-GB" noProof="0" dirty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 dirty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1754880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7897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1" name="Rectangle 20" title="Decorative"/>
          <p:cNvSpPr/>
          <p:nvPr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8" name="Rectangle 27" title="Decorative"/>
          <p:cNvSpPr/>
          <p:nvPr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6" name="Rectangle 25" title="Decorative"/>
          <p:cNvSpPr/>
          <p:nvPr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322887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 dirty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 rtlCol="0"/>
          <a:lstStyle/>
          <a:p>
            <a:pPr rtl="0"/>
            <a:r>
              <a:rPr lang="en-GB" noProof="0"/>
              <a:t>Click icon to add chart</a:t>
            </a:r>
            <a:endParaRPr lang="en-GB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866383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 dirty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/>
          <a:p>
            <a:pPr rtl="0"/>
            <a:r>
              <a:rPr lang="en-GB" noProof="0"/>
              <a:t>Click icon to add chart</a:t>
            </a:r>
            <a:endParaRPr lang="en-GB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15974362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 dirty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245785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 dirty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333311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/>
          <a:p>
            <a:pPr rtl="0"/>
            <a:r>
              <a:rPr lang="en-GB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540273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/>
          <a:p>
            <a:pPr rtl="0"/>
            <a:r>
              <a:rPr lang="en-GB" noProof="0"/>
              <a:t>Click icon to add chart</a:t>
            </a:r>
            <a:endParaRPr lang="en-GB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76224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  <p:sp>
        <p:nvSpPr>
          <p:cNvPr id="7" name="Rectangle 6" title="Decorative"/>
          <p:cNvSpPr/>
          <p:nvPr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740920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en-GB" noProof="0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GB" noProof="0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/>
          <a:p>
            <a:pPr rtl="0"/>
            <a:r>
              <a:rPr lang="en-GB" noProof="0"/>
              <a:t>Click icon to add table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013483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6935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27544139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23427128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" name="Rectangle 1" title="Decorative"/>
          <p:cNvSpPr/>
          <p:nvPr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9" name="Rectangle 8" title="Decorative"/>
          <p:cNvSpPr/>
          <p:nvPr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0" name="Rectangle 9" title="Decorative"/>
          <p:cNvSpPr/>
          <p:nvPr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1" name="Rectangle 10" title="Decorative"/>
          <p:cNvSpPr/>
          <p:nvPr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680917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2EDB8D0-98ED-4B86-9D5F-E61ADC70144D}" type="datetimeFigureOut">
              <a:rPr lang="en-US" smtClean="0"/>
              <a:t>2/15/23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237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162C17-CFB3-9651-9537-35A51D9B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849F2BEC-85A2-90DD-5792-EAB26D4E19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10772" y="6342108"/>
            <a:ext cx="1571195" cy="3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516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2/15/23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75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  <p:sp>
        <p:nvSpPr>
          <p:cNvPr id="7" name="Rectangle 6" title="Decorative"/>
          <p:cNvSpPr/>
          <p:nvPr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5572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62785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 noProof="0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500" noProof="0" dirty="0"/>
          </a:p>
        </p:txBody>
      </p:sp>
    </p:spTree>
    <p:extLst>
      <p:ext uri="{BB962C8B-B14F-4D97-AF65-F5344CB8AC3E}">
        <p14:creationId xmlns:p14="http://schemas.microsoft.com/office/powerpoint/2010/main" val="326222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5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  <p:sldLayoutId id="2147483835" r:id="rId18"/>
    <p:sldLayoutId id="2147483836" r:id="rId19"/>
    <p:sldLayoutId id="2147483837" r:id="rId20"/>
    <p:sldLayoutId id="2147483838" r:id="rId21"/>
    <p:sldLayoutId id="2147483839" r:id="rId22"/>
    <p:sldLayoutId id="2147483840" r:id="rId23"/>
    <p:sldLayoutId id="2147483841" r:id="rId24"/>
    <p:sldLayoutId id="2147483842" r:id="rId25"/>
    <p:sldLayoutId id="2147483843" r:id="rId26"/>
    <p:sldLayoutId id="2147483844" r:id="rId27"/>
    <p:sldLayoutId id="2147483845" r:id="rId28"/>
    <p:sldLayoutId id="2147483846" r:id="rId29"/>
    <p:sldLayoutId id="2147483847" r:id="rId30"/>
    <p:sldLayoutId id="2147483848" r:id="rId31"/>
    <p:sldLayoutId id="2147483849" r:id="rId32"/>
    <p:sldLayoutId id="2147483850" r:id="rId33"/>
    <p:sldLayoutId id="2147483851" r:id="rId34"/>
    <p:sldLayoutId id="2147483852" r:id="rId35"/>
    <p:sldLayoutId id="2147483853" r:id="rId36"/>
    <p:sldLayoutId id="2147483854" r:id="rId37"/>
    <p:sldLayoutId id="2147483855" r:id="rId38"/>
    <p:sldLayoutId id="2147483856" r:id="rId39"/>
    <p:sldLayoutId id="2147483857" r:id="rId40"/>
    <p:sldLayoutId id="2147483858" r:id="rId41"/>
    <p:sldLayoutId id="2147483859" r:id="rId42"/>
    <p:sldLayoutId id="2147483860" r:id="rId43"/>
    <p:sldLayoutId id="2147483861" r:id="rId44"/>
    <p:sldLayoutId id="2147483862" r:id="rId45"/>
    <p:sldLayoutId id="2147483863" r:id="rId46"/>
    <p:sldLayoutId id="2147483864" r:id="rId47"/>
    <p:sldLayoutId id="2147483865" r:id="rId48"/>
    <p:sldLayoutId id="2147483866" r:id="rId49"/>
    <p:sldLayoutId id="2147483867" r:id="rId50"/>
    <p:sldLayoutId id="2147483868" r:id="rId51"/>
    <p:sldLayoutId id="2147483869" r:id="rId52"/>
    <p:sldLayoutId id="2147483870" r:id="rId53"/>
    <p:sldLayoutId id="2147483871" r:id="rId54"/>
    <p:sldLayoutId id="2147483872" r:id="rId55"/>
    <p:sldLayoutId id="2147483873" r:id="rId56"/>
    <p:sldLayoutId id="2147483874" r:id="rId57"/>
    <p:sldLayoutId id="2147483875" r:id="rId58"/>
    <p:sldLayoutId id="2147483876" r:id="rId59"/>
    <p:sldLayoutId id="2147483877" r:id="rId60"/>
    <p:sldLayoutId id="2147483878" r:id="rId61"/>
    <p:sldLayoutId id="2147483879" r:id="rId62"/>
    <p:sldLayoutId id="2147483880" r:id="rId63"/>
    <p:sldLayoutId id="2147483881" r:id="rId64"/>
    <p:sldLayoutId id="2147483882" r:id="rId65"/>
    <p:sldLayoutId id="2147483883" r:id="rId66"/>
    <p:sldLayoutId id="2147483884" r:id="rId6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>
          <p15:clr>
            <a:srgbClr val="F26B43"/>
          </p15:clr>
        </p15:guide>
        <p15:guide id="2" orient="horz" pos="404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dlock on computer motherboard">
            <a:extLst>
              <a:ext uri="{FF2B5EF4-FFF2-40B4-BE49-F238E27FC236}">
                <a16:creationId xmlns:a16="http://schemas.microsoft.com/office/drawing/2014/main" id="{29108A69-8949-C943-0E84-12BE67E5B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BEB50-2814-3AE0-F551-95EDF5145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2807208"/>
          </a:xfrm>
        </p:spPr>
        <p:txBody>
          <a:bodyPr anchor="b">
            <a:normAutofit/>
          </a:bodyPr>
          <a:lstStyle/>
          <a:p>
            <a:pPr algn="l"/>
            <a:r>
              <a:rPr lang="en-US" sz="3800"/>
              <a:t>Authentication Without Passwords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01048-0096-676B-F1F3-C8702C19E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3968496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WeShape</a:t>
            </a:r>
            <a:r>
              <a:rPr lang="en-US" dirty="0">
                <a:solidFill>
                  <a:schemeClr val="tx1"/>
                </a:solidFill>
              </a:rPr>
              <a:t> Tech Talks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16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Feb 2023</a:t>
            </a:r>
          </a:p>
        </p:txBody>
      </p:sp>
    </p:spTree>
    <p:extLst>
      <p:ext uri="{BB962C8B-B14F-4D97-AF65-F5344CB8AC3E}">
        <p14:creationId xmlns:p14="http://schemas.microsoft.com/office/powerpoint/2010/main" val="3725957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andle, lit, light&#10;&#10;Description automatically generated">
            <a:extLst>
              <a:ext uri="{FF2B5EF4-FFF2-40B4-BE49-F238E27FC236}">
                <a16:creationId xmlns:a16="http://schemas.microsoft.com/office/drawing/2014/main" id="{D7A09DD7-FD23-A7B1-3EB5-E68782867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80568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4E98DD-A8D1-562E-2653-1F9F20CD2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026" y="365125"/>
            <a:ext cx="5975773" cy="1325563"/>
          </a:xfrm>
        </p:spPr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4A9DD-D089-FA81-D382-43D785E133C9}"/>
              </a:ext>
            </a:extLst>
          </p:cNvPr>
          <p:cNvSpPr txBox="1"/>
          <p:nvPr/>
        </p:nvSpPr>
        <p:spPr>
          <a:xfrm>
            <a:off x="5581227" y="1862667"/>
            <a:ext cx="5772572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devops</a:t>
            </a:r>
            <a:r>
              <a:rPr lang="en-US" sz="2000" dirty="0"/>
              <a:t>-consultants/tech-talks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goteleport.com</a:t>
            </a:r>
            <a:r>
              <a:rPr lang="en-US" sz="2000" dirty="0"/>
              <a:t>/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docs.github.com</a:t>
            </a:r>
            <a:r>
              <a:rPr lang="en-US" sz="2000" dirty="0"/>
              <a:t>/en/actions/deployment/security-hardening-your-deployments/about-security-hardening-with-openid-connect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docs.gitlab.com</a:t>
            </a:r>
            <a:r>
              <a:rPr lang="en-US" sz="2000" dirty="0"/>
              <a:t>/ee/ci/cloud_services/</a:t>
            </a:r>
            <a:r>
              <a:rPr lang="en-US" sz="2000" dirty="0" err="1"/>
              <a:t>aws</a:t>
            </a:r>
            <a:r>
              <a:rPr lang="en-US" sz="2000" dirty="0"/>
              <a:t>/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https://</a:t>
            </a:r>
            <a:r>
              <a:rPr lang="en-US" sz="2000" dirty="0" err="1"/>
              <a:t>youtu.be</a:t>
            </a:r>
            <a:r>
              <a:rPr lang="en-US" sz="2000" dirty="0"/>
              <a:t>/M5hJwl2ewTk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23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8627DC-6564-9297-C6B1-D598D1DF8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37" r="13952"/>
          <a:stretch/>
        </p:blipFill>
        <p:spPr>
          <a:xfrm>
            <a:off x="20" y="10"/>
            <a:ext cx="4657324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2D2A5A-8336-6F81-A95F-138AF7867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10" y="317500"/>
            <a:ext cx="6150553" cy="1701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kern="1200" spc="12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Password Security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02530F-9960-6229-2195-0BFDDFC2C45B}"/>
              </a:ext>
            </a:extLst>
          </p:cNvPr>
          <p:cNvSpPr txBox="1"/>
          <p:nvPr/>
        </p:nvSpPr>
        <p:spPr>
          <a:xfrm>
            <a:off x="5300810" y="2587625"/>
            <a:ext cx="5927577" cy="35941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1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spc="50" dirty="0"/>
              <a:t>Use complex password policies</a:t>
            </a:r>
          </a:p>
          <a:p>
            <a:pPr marL="285750" indent="-285750">
              <a:lnSpc>
                <a:spcPct val="101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spc="50" dirty="0"/>
              <a:t>Multi Factor Authentication</a:t>
            </a:r>
          </a:p>
          <a:p>
            <a:pPr marL="285750" indent="-285750">
              <a:lnSpc>
                <a:spcPct val="101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spc="50" dirty="0"/>
              <a:t>One-time Login codes</a:t>
            </a:r>
          </a:p>
          <a:p>
            <a:pPr marL="285750" indent="-285750">
              <a:lnSpc>
                <a:spcPct val="101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spc="50" dirty="0"/>
              <a:t>Trusted Devices</a:t>
            </a:r>
          </a:p>
          <a:p>
            <a:pPr marL="285750" indent="-285750">
              <a:lnSpc>
                <a:spcPct val="101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spc="50" dirty="0"/>
              <a:t>Biometric – facial / fingerprint</a:t>
            </a:r>
          </a:p>
          <a:p>
            <a:pPr marL="285750" indent="-285750">
              <a:lnSpc>
                <a:spcPct val="101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spc="50" dirty="0"/>
              <a:t>Password Managers</a:t>
            </a:r>
          </a:p>
          <a:p>
            <a:pPr marL="285750" indent="-285750">
              <a:lnSpc>
                <a:spcPct val="101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pc="50" dirty="0"/>
          </a:p>
        </p:txBody>
      </p:sp>
      <p:pic>
        <p:nvPicPr>
          <p:cNvPr id="27" name="Picture 26" descr="Text&#10;&#10;Description automatically generated with medium confidence">
            <a:extLst>
              <a:ext uri="{FF2B5EF4-FFF2-40B4-BE49-F238E27FC236}">
                <a16:creationId xmlns:a16="http://schemas.microsoft.com/office/drawing/2014/main" id="{8EBB1D55-BC0A-F316-E0DF-B5C1A6CAF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772" y="6342108"/>
            <a:ext cx="1571195" cy="3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93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E785C4-2875-8D6A-F554-57BABD903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11" y="317500"/>
            <a:ext cx="5927576" cy="1701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kern="1200" spc="12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SSH Key Pair Authentication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AC1B07-4BF3-87A9-1EFB-B8F83E2896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2744" y="2832461"/>
            <a:ext cx="6403511" cy="32639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Public and Private cryptographic keys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Key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Rotating &amp; Expiring Keys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OpenSSH Certificate Authentication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9EF0ED8-2B02-91BF-3077-CBB4BC973C7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3" r="17396"/>
          <a:stretch/>
        </p:blipFill>
        <p:spPr bwMode="auto">
          <a:xfrm>
            <a:off x="20" y="10"/>
            <a:ext cx="465732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B797DEA6-0CFF-4B7A-8FDC-77C3C0B81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772" y="6342108"/>
            <a:ext cx="1571195" cy="3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40A-9EAC-139E-FF3C-8BD529108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11" y="317500"/>
            <a:ext cx="5927576" cy="1701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kern="1200" spc="12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Automation &amp; Build Pipelines</a:t>
            </a:r>
          </a:p>
        </p:txBody>
      </p:sp>
      <p:pic>
        <p:nvPicPr>
          <p:cNvPr id="6" name="Content Placeholder 5" descr="A picture containing blue&#10;&#10;Description automatically generated">
            <a:extLst>
              <a:ext uri="{FF2B5EF4-FFF2-40B4-BE49-F238E27FC236}">
                <a16:creationId xmlns:a16="http://schemas.microsoft.com/office/drawing/2014/main" id="{80AA93BA-2EC8-0A70-59E2-AEB11DEE9C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8897" r="13192"/>
          <a:stretch/>
        </p:blipFill>
        <p:spPr>
          <a:xfrm>
            <a:off x="20" y="10"/>
            <a:ext cx="4657324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421FCD-5525-5B3A-8868-3C38B94C6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0810" y="2587625"/>
            <a:ext cx="5927577" cy="35941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Password Stores</a:t>
            </a:r>
          </a:p>
          <a:p>
            <a:pPr marL="457200" indent="-4572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API Keys &amp; Tokens</a:t>
            </a:r>
          </a:p>
          <a:p>
            <a:pPr marL="457200" indent="-4572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Trusted Profiles</a:t>
            </a:r>
          </a:p>
          <a:p>
            <a:pPr marL="457200" indent="-4572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Trusted Identity Provider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9CD514DE-B2CD-B927-287A-EFECD9E07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772" y="6342108"/>
            <a:ext cx="1571195" cy="3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7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7968-3F70-0725-445A-BAFCFD0A6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118" y="365125"/>
            <a:ext cx="6106681" cy="1831144"/>
          </a:xfrm>
        </p:spPr>
        <p:txBody>
          <a:bodyPr>
            <a:normAutofit/>
          </a:bodyPr>
          <a:lstStyle/>
          <a:p>
            <a:r>
              <a:rPr lang="en-US" sz="5000" dirty="0"/>
              <a:t>OpenID Connect  with Cloud Services</a:t>
            </a:r>
          </a:p>
        </p:txBody>
      </p:sp>
      <p:pic>
        <p:nvPicPr>
          <p:cNvPr id="6" name="Content Placeholder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0535E5D-75C8-2585-35C8-2AA058AB31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580546" cy="685850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0FA9C-BE90-5021-2DF5-45EE3C234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89149" y="2489367"/>
            <a:ext cx="4815840" cy="3593592"/>
          </a:xfrm>
        </p:spPr>
        <p:txBody>
          <a:bodyPr/>
          <a:lstStyle/>
          <a:p>
            <a:r>
              <a:rPr lang="en-US" dirty="0"/>
              <a:t>Used to IAM systems authenticating users to apps.</a:t>
            </a:r>
          </a:p>
          <a:p>
            <a:r>
              <a:rPr lang="en-US" dirty="0"/>
              <a:t>Use same system for machine -&gt; machine</a:t>
            </a:r>
          </a:p>
          <a:p>
            <a:r>
              <a:rPr lang="en-US" dirty="0"/>
              <a:t>CI / CD system runs OIDC service</a:t>
            </a:r>
          </a:p>
          <a:p>
            <a:r>
              <a:rPr lang="en-US" dirty="0"/>
              <a:t>Cloud provider trusts OIDC service</a:t>
            </a:r>
          </a:p>
          <a:p>
            <a:r>
              <a:rPr lang="en-US" dirty="0"/>
              <a:t>Pipeline jobs issued a JWT token</a:t>
            </a:r>
          </a:p>
          <a:p>
            <a:r>
              <a:rPr lang="en-US" dirty="0"/>
              <a:t>Cloud provider validates JWT and assumes roles to grant permissions</a:t>
            </a:r>
          </a:p>
          <a:p>
            <a:endParaRPr lang="en-US" dirty="0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4E5A0810-26DF-0B71-AE98-21E97F163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772" y="6342108"/>
            <a:ext cx="1571195" cy="3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1DB54BD-B821-7517-527D-45B16E1D8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772" y="6342108"/>
            <a:ext cx="1571195" cy="396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B316C8-2402-16FA-9D6D-2D27EC2CB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5600">
            <a:off x="432273" y="490835"/>
            <a:ext cx="5904949" cy="454318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06D887-2795-439D-CF53-3179427C6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91714">
            <a:off x="5077269" y="975039"/>
            <a:ext cx="6673910" cy="536538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432855-86AD-C7F6-FA49-4DBCBF374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136" y="2762428"/>
            <a:ext cx="4874747" cy="380324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074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Text&#10;&#10;Description automatically generated with medium confidence">
            <a:extLst>
              <a:ext uri="{FF2B5EF4-FFF2-40B4-BE49-F238E27FC236}">
                <a16:creationId xmlns:a16="http://schemas.microsoft.com/office/drawing/2014/main" id="{60C412B7-6F06-4026-9F78-9D6F213DA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772" y="6342108"/>
            <a:ext cx="1571195" cy="3961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D81695-F4E8-C96D-4D84-9698F37A2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37" y="1358782"/>
            <a:ext cx="5463310" cy="484973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F44D246-967C-4AB8-6B6E-6548AC0FD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144" y="298858"/>
            <a:ext cx="6207968" cy="379878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002E3F9-F96D-850B-E301-1A5D73545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055" y="1749561"/>
            <a:ext cx="5557368" cy="469616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640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 with medium confidence">
            <a:extLst>
              <a:ext uri="{FF2B5EF4-FFF2-40B4-BE49-F238E27FC236}">
                <a16:creationId xmlns:a16="http://schemas.microsoft.com/office/drawing/2014/main" id="{F0817739-723E-6EFE-5FED-37EA40BDE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772" y="6342108"/>
            <a:ext cx="1571195" cy="396156"/>
          </a:xfrm>
          <a:prstGeom prst="rect">
            <a:avLst/>
          </a:prstGeom>
        </p:spPr>
      </p:pic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91ACC0C8-A4CC-96B3-4AF8-80CB8335B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70206" cy="68580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ACA39FBF-6E23-219C-D4D7-C034F8A2D3FA}"/>
              </a:ext>
            </a:extLst>
          </p:cNvPr>
          <p:cNvSpPr txBox="1">
            <a:spLocks/>
          </p:cNvSpPr>
          <p:nvPr/>
        </p:nvSpPr>
        <p:spPr>
          <a:xfrm>
            <a:off x="5896598" y="365125"/>
            <a:ext cx="5457201" cy="18311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5000" dirty="0"/>
              <a:t>What about other services ?</a:t>
            </a:r>
          </a:p>
        </p:txBody>
      </p:sp>
      <p:pic>
        <p:nvPicPr>
          <p:cNvPr id="9218" name="Picture 2" descr="Kubernetes Logo and symbol, meaning, history, PNG, brand">
            <a:extLst>
              <a:ext uri="{FF2B5EF4-FFF2-40B4-BE49-F238E27FC236}">
                <a16:creationId xmlns:a16="http://schemas.microsoft.com/office/drawing/2014/main" id="{F37A36BC-DD34-A224-4442-CE6EA8CA6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866" y="2163416"/>
            <a:ext cx="2495730" cy="140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MongoDB logo and symbol, meaning, history, PNG">
            <a:extLst>
              <a:ext uri="{FF2B5EF4-FFF2-40B4-BE49-F238E27FC236}">
                <a16:creationId xmlns:a16="http://schemas.microsoft.com/office/drawing/2014/main" id="{5E7F04E2-582E-730C-B331-62CEF8D70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656" y="3561314"/>
            <a:ext cx="21336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App Insights: SSH Client, SSH Terminal, SSH Android, SSH Client | Apptopia">
            <a:extLst>
              <a:ext uri="{FF2B5EF4-FFF2-40B4-BE49-F238E27FC236}">
                <a16:creationId xmlns:a16="http://schemas.microsoft.com/office/drawing/2014/main" id="{3481C1B1-75D3-2370-38F1-AC38F6FAF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192" y="4703696"/>
            <a:ext cx="1282818" cy="128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Rest API icon PNG and SVG Vector Free Download">
            <a:extLst>
              <a:ext uri="{FF2B5EF4-FFF2-40B4-BE49-F238E27FC236}">
                <a16:creationId xmlns:a16="http://schemas.microsoft.com/office/drawing/2014/main" id="{361FAE8E-A6EB-6C25-22BA-D5A9A143F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939" y="5131570"/>
            <a:ext cx="1567550" cy="128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Managing SQL Database on Google Cloud - Analytics Vidhya">
            <a:extLst>
              <a:ext uri="{FF2B5EF4-FFF2-40B4-BE49-F238E27FC236}">
                <a16:creationId xmlns:a16="http://schemas.microsoft.com/office/drawing/2014/main" id="{A10B7274-5263-6A0F-6292-EBEEC2077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256" y="2575564"/>
            <a:ext cx="2357967" cy="101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PostgreSQL SVG Vector Logos - Vector Logo Zone">
            <a:extLst>
              <a:ext uri="{FF2B5EF4-FFF2-40B4-BE49-F238E27FC236}">
                <a16:creationId xmlns:a16="http://schemas.microsoft.com/office/drawing/2014/main" id="{A7E5D773-495B-57F9-8F62-8238CA423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663" y="3504930"/>
            <a:ext cx="2042445" cy="102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ownload MySQL Logo in SVG Vector or PNG File Format - Logo.wine">
            <a:extLst>
              <a:ext uri="{FF2B5EF4-FFF2-40B4-BE49-F238E27FC236}">
                <a16:creationId xmlns:a16="http://schemas.microsoft.com/office/drawing/2014/main" id="{D122BCF5-A060-E933-A289-AEAAE1F71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124" y="1406721"/>
            <a:ext cx="1918886" cy="127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An Introduction to Amazon Aurora Serverless for Beginners | by Sanjay  Sachdev | AWS in Plain English">
            <a:extLst>
              <a:ext uri="{FF2B5EF4-FFF2-40B4-BE49-F238E27FC236}">
                <a16:creationId xmlns:a16="http://schemas.microsoft.com/office/drawing/2014/main" id="{4A138041-2F54-6760-9F6F-7BAE700D6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279" y="4811202"/>
            <a:ext cx="1116281" cy="127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02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2BAF01-0DA5-4AC3-BA6E-C1CD7D90D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727" y="365125"/>
            <a:ext cx="7889192" cy="5916895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431843-56AC-460B-A88D-9681E7038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5000" dirty="0"/>
              <a:t>Teleport</a:t>
            </a:r>
          </a:p>
        </p:txBody>
      </p:sp>
      <p:pic>
        <p:nvPicPr>
          <p:cNvPr id="12290" name="Picture 2" descr="pam winking with rainbow fingerprint">
            <a:extLst>
              <a:ext uri="{FF2B5EF4-FFF2-40B4-BE49-F238E27FC236}">
                <a16:creationId xmlns:a16="http://schemas.microsoft.com/office/drawing/2014/main" id="{E615D795-D48F-C149-1F98-F74D491FE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5" y="3916763"/>
            <a:ext cx="2776440" cy="236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52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325_TF44868783.potx" id="{C9C2394B-444C-42D0-A23C-1524B4027EBD}" vid="{E9BEF254-6945-4C8A-9A44-7CDA8A08D7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tf44868783_win32</Template>
  <TotalTime>1556</TotalTime>
  <Words>168</Words>
  <Application>Microsoft Macintosh PowerPoint</Application>
  <PresentationFormat>Widescreen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Constantia</vt:lpstr>
      <vt:lpstr>Corbel</vt:lpstr>
      <vt:lpstr>Helvetica Light</vt:lpstr>
      <vt:lpstr>Raleway</vt:lpstr>
      <vt:lpstr>Office Theme</vt:lpstr>
      <vt:lpstr>Authentication Without Passwords</vt:lpstr>
      <vt:lpstr>Password Security</vt:lpstr>
      <vt:lpstr>SSH Key Pair Authentication</vt:lpstr>
      <vt:lpstr>Automation &amp; Build Pipelines</vt:lpstr>
      <vt:lpstr>OpenID Connect  with Cloud Services</vt:lpstr>
      <vt:lpstr>PowerPoint Presentation</vt:lpstr>
      <vt:lpstr>PowerPoint Presentation</vt:lpstr>
      <vt:lpstr>PowerPoint Presentation</vt:lpstr>
      <vt:lpstr>Teleport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Authentication Without Passwords</dc:title>
  <dc:creator>Rob Coward</dc:creator>
  <cp:lastModifiedBy>Rob Coward</cp:lastModifiedBy>
  <cp:revision>6</cp:revision>
  <dcterms:created xsi:type="dcterms:W3CDTF">2023-02-10T17:25:27Z</dcterms:created>
  <dcterms:modified xsi:type="dcterms:W3CDTF">2023-02-15T23:39:36Z</dcterms:modified>
</cp:coreProperties>
</file>